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7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D88AF3AA-5452-803A-F5CA-AC016D3F51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685C759F-1793-3861-8609-390787EFB5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D4A40EAE-539A-1315-F4C5-E1B6364FE6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73E38-771A-421C-BFD6-A2D1DA36DB54}" type="datetimeFigureOut">
              <a:rPr lang="ru-RU" smtClean="0"/>
              <a:t>30.03.2026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0C75AA94-9151-0121-063F-8F377B7695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C1C5FF88-0ECF-7EF4-4DD2-7F5699D587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E45F5-DD18-4562-8C76-75F09CFD7DC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2278588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E6733F40-0AC9-7EDD-27A6-C22F04F68D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26E88B22-6BFF-A6C3-9742-06D7F11A31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B7FF5FF3-8D3F-0EE3-145C-1D887949C8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73E38-771A-421C-BFD6-A2D1DA36DB54}" type="datetimeFigureOut">
              <a:rPr lang="ru-RU" smtClean="0"/>
              <a:t>30.03.2026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13389AD2-A818-E725-1AC2-FD1CEAF329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86761634-94E4-FD0A-74DF-1CB86E17D8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E45F5-DD18-4562-8C76-75F09CFD7DC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0132611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190415B8-341A-34D0-3B40-ADD7AACA5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DBFA0ABE-432F-D432-1D15-D58601BBEE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22648DDD-8690-2D86-9370-87DFCF155D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73E38-771A-421C-BFD6-A2D1DA36DB54}" type="datetimeFigureOut">
              <a:rPr lang="ru-RU" smtClean="0"/>
              <a:t>30.03.2026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D933F701-9F4C-939F-8199-49F45F1DA7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E589BC31-E062-A9FD-B860-AEC40527B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E45F5-DD18-4562-8C76-75F09CFD7DC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2685951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4489CCC0-F622-7DD4-19B7-51DC835118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2F0D44CD-87F2-0F56-D73A-985989B3183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Объект 3">
            <a:extLst>
              <a:ext uri="{FF2B5EF4-FFF2-40B4-BE49-F238E27FC236}">
                <a16:creationId xmlns:a16="http://schemas.microsoft.com/office/drawing/2014/main" id="{2C751595-95DA-176F-2AAA-6D3AEC5070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0A84F4A1-3D7D-88AE-ADE0-CA70D215A7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73E38-771A-421C-BFD6-A2D1DA36DB54}" type="datetimeFigureOut">
              <a:rPr lang="ru-RU" smtClean="0"/>
              <a:t>30.03.2026</a:t>
            </a:fld>
            <a:endParaRPr lang="ru-RU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2FC17D18-4170-EAC9-781A-043E96D5CD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C2B7FE7F-3DE1-CD2D-8A63-B408C7202E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E45F5-DD18-4562-8C76-75F09CFD7DC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9152286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608B5A3C-67E4-E38F-F430-27F1FE29F2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207B7509-3DAE-5A67-BBB3-20B30C57F4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Объект 3">
            <a:extLst>
              <a:ext uri="{FF2B5EF4-FFF2-40B4-BE49-F238E27FC236}">
                <a16:creationId xmlns:a16="http://schemas.microsoft.com/office/drawing/2014/main" id="{513018E8-3C6A-151C-4B6A-F6500BC8B1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Текст 4">
            <a:extLst>
              <a:ext uri="{FF2B5EF4-FFF2-40B4-BE49-F238E27FC236}">
                <a16:creationId xmlns:a16="http://schemas.microsoft.com/office/drawing/2014/main" id="{81419D65-4ED0-54A6-9E05-9230A011C3F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Объект 5">
            <a:extLst>
              <a:ext uri="{FF2B5EF4-FFF2-40B4-BE49-F238E27FC236}">
                <a16:creationId xmlns:a16="http://schemas.microsoft.com/office/drawing/2014/main" id="{A89174AD-35ED-5FE2-5140-1CFB4FA61CF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7" name="Дата 6">
            <a:extLst>
              <a:ext uri="{FF2B5EF4-FFF2-40B4-BE49-F238E27FC236}">
                <a16:creationId xmlns:a16="http://schemas.microsoft.com/office/drawing/2014/main" id="{598A4E78-2383-7257-164C-7D33FE5DE4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73E38-771A-421C-BFD6-A2D1DA36DB54}" type="datetimeFigureOut">
              <a:rPr lang="ru-RU" smtClean="0"/>
              <a:t>30.03.2026</a:t>
            </a:fld>
            <a:endParaRPr lang="ru-RU"/>
          </a:p>
        </p:txBody>
      </p:sp>
      <p:sp>
        <p:nvSpPr>
          <p:cNvPr id="8" name="Нижний колонтитул 7">
            <a:extLst>
              <a:ext uri="{FF2B5EF4-FFF2-40B4-BE49-F238E27FC236}">
                <a16:creationId xmlns:a16="http://schemas.microsoft.com/office/drawing/2014/main" id="{C81C1EA3-DFEE-F273-4849-F9D9088503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>
            <a:extLst>
              <a:ext uri="{FF2B5EF4-FFF2-40B4-BE49-F238E27FC236}">
                <a16:creationId xmlns:a16="http://schemas.microsoft.com/office/drawing/2014/main" id="{CC3AE106-276D-06E0-03FC-52325F578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E45F5-DD18-4562-8C76-75F09CFD7DC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3662407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665119D5-71D0-C624-8E1F-833B5E6F06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Дата 2">
            <a:extLst>
              <a:ext uri="{FF2B5EF4-FFF2-40B4-BE49-F238E27FC236}">
                <a16:creationId xmlns:a16="http://schemas.microsoft.com/office/drawing/2014/main" id="{DCD9022F-E3D4-B07C-1930-090B8190F4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73E38-771A-421C-BFD6-A2D1DA36DB54}" type="datetimeFigureOut">
              <a:rPr lang="ru-RU" smtClean="0"/>
              <a:t>30.03.2026</a:t>
            </a:fld>
            <a:endParaRPr lang="ru-RU"/>
          </a:p>
        </p:txBody>
      </p:sp>
      <p:sp>
        <p:nvSpPr>
          <p:cNvPr id="4" name="Нижний колонтитул 3">
            <a:extLst>
              <a:ext uri="{FF2B5EF4-FFF2-40B4-BE49-F238E27FC236}">
                <a16:creationId xmlns:a16="http://schemas.microsoft.com/office/drawing/2014/main" id="{90C5A84A-100B-48C9-33D6-937DE23575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AD4DDED9-C9BC-63D7-3929-C74CDCD309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E45F5-DD18-4562-8C76-75F09CFD7DC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542803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>
            <a:extLst>
              <a:ext uri="{FF2B5EF4-FFF2-40B4-BE49-F238E27FC236}">
                <a16:creationId xmlns:a16="http://schemas.microsoft.com/office/drawing/2014/main" id="{2C2C3F34-A734-E33E-FCD9-7C6801BDB1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73E38-771A-421C-BFD6-A2D1DA36DB54}" type="datetimeFigureOut">
              <a:rPr lang="ru-RU" smtClean="0"/>
              <a:t>30.03.2026</a:t>
            </a:fld>
            <a:endParaRPr lang="ru-RU"/>
          </a:p>
        </p:txBody>
      </p:sp>
      <p:sp>
        <p:nvSpPr>
          <p:cNvPr id="3" name="Нижний колонтитул 2">
            <a:extLst>
              <a:ext uri="{FF2B5EF4-FFF2-40B4-BE49-F238E27FC236}">
                <a16:creationId xmlns:a16="http://schemas.microsoft.com/office/drawing/2014/main" id="{7092D02C-A990-15E2-B420-C19C78F977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A5B01C52-7A3F-ACDC-4255-51EE5969F1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E45F5-DD18-4562-8C76-75F09CFD7DC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311717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5DE83748-811C-1DDA-B7EC-E87D46ADB0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277AD363-4E69-7B5C-5915-B956F31155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Текст 3">
            <a:extLst>
              <a:ext uri="{FF2B5EF4-FFF2-40B4-BE49-F238E27FC236}">
                <a16:creationId xmlns:a16="http://schemas.microsoft.com/office/drawing/2014/main" id="{528BEAAB-9D6C-D914-3927-CAA0F9FB827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3ED36E5D-84CB-D215-C875-8F4E1F76CE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73E38-771A-421C-BFD6-A2D1DA36DB54}" type="datetimeFigureOut">
              <a:rPr lang="ru-RU" smtClean="0"/>
              <a:t>30.03.2026</a:t>
            </a:fld>
            <a:endParaRPr lang="ru-RU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F8B86B7F-EFFE-A2CD-42B9-EFACAD0DA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9FC82612-EF85-6EC4-2927-3D43E9205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E45F5-DD18-4562-8C76-75F09CFD7DC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5081978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AC227D94-467F-E3B3-B3FE-6EB1E573DB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Рисунок 2">
            <a:extLst>
              <a:ext uri="{FF2B5EF4-FFF2-40B4-BE49-F238E27FC236}">
                <a16:creationId xmlns:a16="http://schemas.microsoft.com/office/drawing/2014/main" id="{4DE01554-1DD5-F020-B529-F47F6D4CA50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>
            <a:extLst>
              <a:ext uri="{FF2B5EF4-FFF2-40B4-BE49-F238E27FC236}">
                <a16:creationId xmlns:a16="http://schemas.microsoft.com/office/drawing/2014/main" id="{ACDB7F28-A6C2-532B-A8A6-B8D27616759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175BB6D0-68C5-2904-634D-20882E1D18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73E38-771A-421C-BFD6-A2D1DA36DB54}" type="datetimeFigureOut">
              <a:rPr lang="ru-RU" smtClean="0"/>
              <a:t>30.03.2026</a:t>
            </a:fld>
            <a:endParaRPr lang="ru-RU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F049B218-AEFE-B9C8-462A-53426F5CE3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396477E9-893A-C8DE-17E2-58966238DB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E45F5-DD18-4562-8C76-75F09CFD7DC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613116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9CFC11FE-F465-046F-F85B-E160F68C11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>
            <a:extLst>
              <a:ext uri="{FF2B5EF4-FFF2-40B4-BE49-F238E27FC236}">
                <a16:creationId xmlns:a16="http://schemas.microsoft.com/office/drawing/2014/main" id="{05C67EB4-04E1-BD4B-E6D1-A2C437350A7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022B032F-0C5C-B20F-1C2F-3241F5775A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73E38-771A-421C-BFD6-A2D1DA36DB54}" type="datetimeFigureOut">
              <a:rPr lang="ru-RU" smtClean="0"/>
              <a:t>30.03.2026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4C60A792-AFFC-A3D7-F4A0-2F34D83F43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A7E594F1-B68D-7D7D-2C4F-29B7609BCF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E45F5-DD18-4562-8C76-75F09CFD7DC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5042919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>
            <a:extLst>
              <a:ext uri="{FF2B5EF4-FFF2-40B4-BE49-F238E27FC236}">
                <a16:creationId xmlns:a16="http://schemas.microsoft.com/office/drawing/2014/main" id="{34E2DD98-3AC1-2465-A330-336932312B1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>
            <a:extLst>
              <a:ext uri="{FF2B5EF4-FFF2-40B4-BE49-F238E27FC236}">
                <a16:creationId xmlns:a16="http://schemas.microsoft.com/office/drawing/2014/main" id="{5227B11D-E48B-3164-016C-116598A08F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FA990AFD-4E43-BD79-9901-B34D9FC66D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73E38-771A-421C-BFD6-A2D1DA36DB54}" type="datetimeFigureOut">
              <a:rPr lang="ru-RU" smtClean="0"/>
              <a:t>30.03.2026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EDDF38CA-7EC9-0242-3823-E530FECDA0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5033F376-F771-2B3B-7F82-2F105AA6F6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E45F5-DD18-4562-8C76-75F09CFD7DC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5105478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452B627C-12D9-FAA5-3E06-FDF83D707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6B18B1DE-CE93-7034-1790-D2CEDF68C1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367556CF-0374-B25E-4899-D7A499C35E6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0873E38-771A-421C-BFD6-A2D1DA36DB54}" type="datetimeFigureOut">
              <a:rPr lang="ru-RU" smtClean="0"/>
              <a:t>30.03.2026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DF4E0983-3704-3261-72C1-84694C252A6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8619D89F-D1E2-BD3A-9F08-895A3E139A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28E45F5-DD18-4562-8C76-75F09CFD7DC1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5695575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microsoft.com/office/2007/relationships/media" Target="../media/media2.mp4"/><Relationship Id="rId7" Type="http://schemas.openxmlformats.org/officeDocument/2006/relationships/image" Target="../media/image7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6.png"/><Relationship Id="rId5" Type="http://schemas.openxmlformats.org/officeDocument/2006/relationships/slideLayout" Target="../slideLayouts/slideLayout1.xml"/><Relationship Id="rId4" Type="http://schemas.openxmlformats.org/officeDocument/2006/relationships/video" Target="../media/media2.mp4"/><Relationship Id="rId9" Type="http://schemas.openxmlformats.org/officeDocument/2006/relationships/hyperlink" Target="https://drive.google.com/drive/folders/14Cs_TMYIGUer95ywO3f3mw3Xeo3f47FE?usp=sharin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10.png"/><Relationship Id="rId5" Type="http://schemas.openxmlformats.org/officeDocument/2006/relationships/hyperlink" Target="https://drive.google.com/drive/folders/1jem9zqr1yNFVEhKCqxT_TY65ZmAf-TFk?usp=sharing" TargetMode="Externa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12.png"/><Relationship Id="rId5" Type="http://schemas.openxmlformats.org/officeDocument/2006/relationships/hyperlink" Target="https://drive.google.com/file/d/1qW2MxuhoFJq1yu-Mfkd3dHLKsOPliF3r/view?usp=sharing" TargetMode="Externa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15.png"/><Relationship Id="rId5" Type="http://schemas.openxmlformats.org/officeDocument/2006/relationships/hyperlink" Target="https://drive.google.com/drive/folders/1_i-KwwL6KjwXzpXhAaqL4j2dBfhKgIMc" TargetMode="External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image" Target="../media/image17.png"/><Relationship Id="rId5" Type="http://schemas.openxmlformats.org/officeDocument/2006/relationships/hyperlink" Target="https://drive.google.com/drive/folders/1jem9zqr1yNFVEhKCqxT_TY65ZmAf-TFk?usp=sharing" TargetMode="External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22A710CF-2C73-56D9-1755-6C11DCC7011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5B68DC4B-AFF6-20C0-47E8-E6282A4A2A9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3A6A47B2-A69A-0ACF-D48F-C2C8CEAFA0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95816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DC23E7-13D2-4BC5-920C-049F1B298F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6E3C4E3D-690F-1487-1E8B-9563A63E7B7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F42D9AD9-CE07-E12C-56B5-C6B3E441DE3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67396E93-EC47-8F3C-6F32-939FBAD01B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20575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87B1C4-1826-BC5C-B5F4-C3A704101C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FF99FBF5-B71F-C5FD-9749-5321AD8F967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C0C79731-6C9B-9830-3764-ED6BF497649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90B09655-1471-F483-F1AD-CED11844A7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11951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21609E-F814-3232-090D-3CA947B792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48CFEA25-7FDA-B292-A1F2-EF0F0C23AD0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F3240DD4-0813-7255-2E1D-BFD40052BDE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4104C847-59E0-E87E-547A-B075331CDE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00011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B1FD6D-3D91-9CFB-AEE6-E3FA555D4C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2282934B-0828-C077-D207-FBFFBBC1953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1726D1BC-99A8-09B8-74C6-1F9B3E8F3D8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EC6D2AE9-FA45-7BFB-A457-C48CFA7D9A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08624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53F40E-EAD8-7FB6-0597-C2D365214E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2EA260A4-87C3-6E03-B958-F887EAA7465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767EA739-F890-0C71-D552-8A0EAB3F5A3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29602C33-FD54-4FA3-5C73-96DE83EFF77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6" name="test_naked_eye_tg (1)">
            <a:hlinkClick r:id="" action="ppaction://media"/>
            <a:extLst>
              <a:ext uri="{FF2B5EF4-FFF2-40B4-BE49-F238E27FC236}">
                <a16:creationId xmlns:a16="http://schemas.microsoft.com/office/drawing/2014/main" id="{A6559594-8D63-2BF7-0DE0-69D61D27DF8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28299" t="3765" r="28776" b="6001"/>
          <a:stretch>
            <a:fillRect/>
          </a:stretch>
        </p:blipFill>
        <p:spPr>
          <a:xfrm>
            <a:off x="7644384" y="1632208"/>
            <a:ext cx="3099816" cy="3665407"/>
          </a:xfrm>
          <a:prstGeom prst="rect">
            <a:avLst/>
          </a:prstGeom>
        </p:spPr>
      </p:pic>
      <p:pic>
        <p:nvPicPr>
          <p:cNvPr id="7" name="Artboard">
            <a:hlinkClick r:id="" action="ppaction://media"/>
            <a:extLst>
              <a:ext uri="{FF2B5EF4-FFF2-40B4-BE49-F238E27FC236}">
                <a16:creationId xmlns:a16="http://schemas.microsoft.com/office/drawing/2014/main" id="{3BC9B3A2-BC92-D0E1-D6B5-C235669929E5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rcRect l="59476" t="16365" r="8255" b="11163"/>
          <a:stretch>
            <a:fillRect/>
          </a:stretch>
        </p:blipFill>
        <p:spPr>
          <a:xfrm>
            <a:off x="7251405" y="1122362"/>
            <a:ext cx="3934046" cy="497009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B6C25C7-7872-5F6F-CB74-74A48D4D3671}"/>
              </a:ext>
            </a:extLst>
          </p:cNvPr>
          <p:cNvSpPr txBox="1"/>
          <p:nvPr/>
        </p:nvSpPr>
        <p:spPr>
          <a:xfrm>
            <a:off x="7251405" y="6184530"/>
            <a:ext cx="44869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accent3">
                    <a:lumMod val="60000"/>
                    <a:lumOff val="40000"/>
                  </a:schemeClr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https://drive.google.com/drive/folders/14Cs_TMYIGUer95ywO3f3mw3Xeo3f47FE?usp=sharing</a:t>
            </a:r>
            <a:endParaRPr lang="ru-RU" sz="14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1690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00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500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500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16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1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375E0B-4DE9-5E1C-6517-B9A7BA3C44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40C61ECA-3CC7-4BAF-EC09-DFDE538D21B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FB499ACC-4D12-D2D9-3B9C-2CBD2A71C88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C75C87C6-D15D-D6F0-BB2A-D934A04AE64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C0EE93B-5526-F850-B006-BFDF91BA206E}"/>
              </a:ext>
            </a:extLst>
          </p:cNvPr>
          <p:cNvSpPr txBox="1"/>
          <p:nvPr/>
        </p:nvSpPr>
        <p:spPr>
          <a:xfrm>
            <a:off x="7251405" y="6184530"/>
            <a:ext cx="44869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accent3">
                    <a:lumMod val="60000"/>
                    <a:lumOff val="40000"/>
                  </a:schemeClr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https://drive.google.com/drive/folders/1jem9zqr1yNFVEhKCqxT_TY65ZmAf-TFk?usp=sharing</a:t>
            </a:r>
            <a:endParaRPr lang="ru-RU" sz="14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7" name="2">
            <a:hlinkClick r:id="" action="ppaction://media"/>
            <a:extLst>
              <a:ext uri="{FF2B5EF4-FFF2-40B4-BE49-F238E27FC236}">
                <a16:creationId xmlns:a16="http://schemas.microsoft.com/office/drawing/2014/main" id="{47C0717B-E32A-1568-3ACA-6D713AA2C10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185269" y="1994198"/>
            <a:ext cx="5553075" cy="3123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5369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95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625324-CC7E-8A6D-322F-23679CB755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196C1FB7-D0CE-3F90-9DCC-02E7F7C86D1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16E36C73-377F-2A5A-14B4-A68BF35D2F9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72F8F4BB-A887-C976-02A8-B5E0A26ABD8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A58B375-CD34-E269-D3B3-4338A3244636}"/>
              </a:ext>
            </a:extLst>
          </p:cNvPr>
          <p:cNvSpPr txBox="1"/>
          <p:nvPr/>
        </p:nvSpPr>
        <p:spPr>
          <a:xfrm>
            <a:off x="7251405" y="6184530"/>
            <a:ext cx="44869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accent3">
                    <a:lumMod val="60000"/>
                    <a:lumOff val="40000"/>
                  </a:schemeClr>
                </a:solidFill>
                <a:hlinkClick r:id="rId5"/>
              </a:rPr>
              <a:t>https://drive.google.com/file/d/1qW2MxuhoFJq1yu-Mfkd3dHLKsOPliF3r/view?usp=sharing</a:t>
            </a:r>
            <a:endParaRPr lang="ru-RU" sz="14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8" name="NIX">
            <a:hlinkClick r:id="" action="ppaction://media"/>
            <a:extLst>
              <a:ext uri="{FF2B5EF4-FFF2-40B4-BE49-F238E27FC236}">
                <a16:creationId xmlns:a16="http://schemas.microsoft.com/office/drawing/2014/main" id="{9E7FCB5E-8C1E-BA49-EA29-D66316CCE43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956040" y="1893101"/>
            <a:ext cx="5782304" cy="32337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6824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708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625324-CC7E-8A6D-322F-23679CB755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196C1FB7-D0CE-3F90-9DCC-02E7F7C86D1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16E36C73-377F-2A5A-14B4-A68BF35D2F9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72F8F4BB-A887-C976-02A8-B5E0A26ABD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07404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12D19F-59D3-4DFA-C70B-8E6FEEC361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4A006F8E-0E02-BF4B-BFDB-08804991361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0511F5FB-EBC6-B2CF-B781-B575DED2A93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FC648A01-F3FB-7B97-AD93-D285FEF941C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B8A7D2B-DF76-08BE-799B-722DBB6A5AB3}"/>
              </a:ext>
            </a:extLst>
          </p:cNvPr>
          <p:cNvSpPr txBox="1"/>
          <p:nvPr/>
        </p:nvSpPr>
        <p:spPr>
          <a:xfrm>
            <a:off x="7251405" y="6184530"/>
            <a:ext cx="44869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accent3">
                    <a:lumMod val="60000"/>
                    <a:lumOff val="40000"/>
                  </a:schemeClr>
                </a:solidFill>
                <a:hlinkClick r:id="rId5"/>
              </a:rPr>
              <a:t>https://drive.google.com/drive/folders/1_i-KwwL6KjwXzpXhAaqL4j2dBfhKgIMc</a:t>
            </a:r>
            <a:endParaRPr lang="ru-RU" sz="14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4" name="3">
            <a:hlinkClick r:id="" action="ppaction://media"/>
            <a:extLst>
              <a:ext uri="{FF2B5EF4-FFF2-40B4-BE49-F238E27FC236}">
                <a16:creationId xmlns:a16="http://schemas.microsoft.com/office/drawing/2014/main" id="{F6CB4289-D8D5-6A50-E472-0AF8E46705C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981831" y="1983018"/>
            <a:ext cx="5756513" cy="3238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2446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6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A06B7E-014F-36CF-B07B-1397C91530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E645E5B7-ECFB-FD53-DE50-E55B1DC001C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FFDA29AE-1F03-A58A-F013-5EBD4EA3F63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4911683B-4F46-FB3F-EE92-58EF61F70E2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572563F-A019-85E5-A3F0-D155A9F514F2}"/>
              </a:ext>
            </a:extLst>
          </p:cNvPr>
          <p:cNvSpPr txBox="1"/>
          <p:nvPr/>
        </p:nvSpPr>
        <p:spPr>
          <a:xfrm>
            <a:off x="7251405" y="6184530"/>
            <a:ext cx="44869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accent3">
                    <a:lumMod val="60000"/>
                    <a:lumOff val="40000"/>
                  </a:schemeClr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https://drive.google.com/drive/folders/1jem9zqr1yNFVEhKCqxT_TY65ZmAf-TFk?usp=sharing</a:t>
            </a:r>
            <a:endParaRPr lang="ru-RU" sz="14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7" name="1">
            <a:hlinkClick r:id="" action="ppaction://media"/>
            <a:extLst>
              <a:ext uri="{FF2B5EF4-FFF2-40B4-BE49-F238E27FC236}">
                <a16:creationId xmlns:a16="http://schemas.microsoft.com/office/drawing/2014/main" id="{B7395079-A94E-0AB8-EE50-5B680A98D5E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975600" y="350773"/>
            <a:ext cx="3028986" cy="5384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2135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40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0910D5-A939-A9B3-C025-923FF7F9F5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59797ADE-6AE6-7721-BECB-CA35733D82E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007DD409-4BA3-4245-565B-7118EB358A1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70C3708B-C830-E730-1B78-0C9B70E0D6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28272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3BC5E0-5321-888D-BFD8-4939E5F285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7CBE13F-E0D8-A09F-9B1F-A24953D33C6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9B11A371-AB1B-A172-A0DE-5754F910BE9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7E3547F1-05DF-B59C-0707-1B413AF3C7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67942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BBAEA0-7C2F-AA9F-A23D-42B31CCC98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5E2EB23F-4D1B-33D7-08EF-4905E801B23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57F468A4-61F7-C4AE-3006-0B86D58B384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0BDD3C07-2211-8C40-CDFC-1EE1432279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81693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90099C-CC58-CF96-854A-AFCB5BD2AA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322C50AB-F0B6-FBF5-28F5-650028CC126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0E97D22B-A12F-6063-1DAB-25BF68C6670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4B06A6D1-77A8-F264-6A03-F0C7A4F702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F627781A-69CD-4A13-DA77-F1C3F968B4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CBB37546-4E5F-FFA3-5F26-3A42DF85E0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81659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723952-BE7C-CE81-EED9-CF92232B79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D53377B2-9F2D-FAB9-BF98-A73C32759A2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1EF0C6BA-725E-B7C5-11AA-DA9A6A48D9F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A38082F6-14E9-782C-193C-3ADB8C43F8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67325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E8838D-6EC3-6BD9-D3E1-B706624AC0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3D99FAAD-68AD-8861-1F78-FD3E4F0C0B4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610ED5EC-11A0-F8C8-D8AB-120060EA1A8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A3D4006B-42A4-3C86-55D6-C6D6E1C50F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43504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708017-7997-9913-7A18-CBFA48931E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BD4E60F6-90A2-FFBB-F114-86E52909B60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071E2D97-F4D5-D254-11AE-A6A59961EB3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138BABC9-C80F-5F05-4B63-4113031DB4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3113189"/>
      </p:ext>
    </p:extLst>
  </p:cSld>
  <p:clrMapOvr>
    <a:masterClrMapping/>
  </p:clrMapOvr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Стандартная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91</Words>
  <Application>Microsoft Office PowerPoint</Application>
  <PresentationFormat>Широкоэкранный</PresentationFormat>
  <Paragraphs>5</Paragraphs>
  <Slides>18</Slides>
  <Notes>0</Notes>
  <HiddenSlides>0</HiddenSlides>
  <MMClips>6</MMClips>
  <ScaleCrop>false</ScaleCrop>
  <HeadingPairs>
    <vt:vector size="6" baseType="variant">
      <vt:variant>
        <vt:lpstr>Использованные шрифты</vt:lpstr>
      </vt:variant>
      <vt:variant>
        <vt:i4>3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18</vt:i4>
      </vt:variant>
    </vt:vector>
  </HeadingPairs>
  <TitlesOfParts>
    <vt:vector size="22" baseType="lpstr">
      <vt:lpstr>Aptos</vt:lpstr>
      <vt:lpstr>Aptos Display</vt:lpstr>
      <vt:lpstr>Arial</vt:lpstr>
      <vt:lpstr>Тема Office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User</dc:creator>
  <cp:lastModifiedBy>User</cp:lastModifiedBy>
  <cp:revision>5</cp:revision>
  <dcterms:created xsi:type="dcterms:W3CDTF">2026-03-11T07:17:46Z</dcterms:created>
  <dcterms:modified xsi:type="dcterms:W3CDTF">2026-03-30T11:00:02Z</dcterms:modified>
</cp:coreProperties>
</file>